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3" r:id="rId3"/>
    <p:sldId id="264" r:id="rId4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E0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968" y="-120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ata/zakaznici/wow/skola%20hematologie/2020/PPT/obr/prezentacia03-1-01.jpg" TargetMode="External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ata/zakaznici/wow/skola%20hematologie/2020/PPT/obr/prezentacia03-2-01.jpg" TargetMode="External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data/zakaznici/wow/skola%20hematologie/2020/PPT/obr/prezentacia03-3-01.jpg" TargetMode="External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rezentacia03-1-01.jpg" descr="/Volumes/data/zakaznici/wow/skola hematologie/2020/PPT/obr/prezentacia03-1-0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7773" cy="7562850"/>
          </a:xfrm>
          <a:prstGeom prst="rect">
            <a:avLst/>
          </a:prstGeom>
        </p:spPr>
      </p:pic>
      <p:pic>
        <p:nvPicPr>
          <p:cNvPr id="13" name="Picture 12" descr="logo SH 2020.pd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29323" r="6414" b="29323"/>
          <a:stretch/>
        </p:blipFill>
        <p:spPr>
          <a:xfrm>
            <a:off x="6844281" y="2359837"/>
            <a:ext cx="1931608" cy="9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5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33A2-F420-E143-A64A-5B630EAFAACB}" type="datetimeFigureOut">
              <a:rPr lang="en-US" smtClean="0"/>
              <a:t>04/10/19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24C-7CB7-C54E-B34A-341BE4DAA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33A2-F420-E143-A64A-5B630EAFAACB}" type="datetimeFigureOut">
              <a:rPr lang="en-US" smtClean="0"/>
              <a:t>04/10/19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24C-7CB7-C54E-B34A-341BE4DAA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3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rezentacia03-2-01.jpg" descr="/Volumes/data/zakaznici/wow/skola hematologie/2020/PPT/obr/prezentacia03-2-0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pic>
        <p:nvPicPr>
          <p:cNvPr id="10" name="Picture 9" descr="logo SH 2020.pd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29449" r="5286" b="29449"/>
          <a:stretch/>
        </p:blipFill>
        <p:spPr>
          <a:xfrm>
            <a:off x="9034702" y="6713707"/>
            <a:ext cx="1512168" cy="69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rezentacia03-3-01.jpg" descr="/Volumes/data/zakaznici/wow/skola hematologie/2020/PPT/obr/prezentacia03-3-0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7773" cy="7562850"/>
          </a:xfrm>
          <a:prstGeom prst="rect">
            <a:avLst/>
          </a:prstGeom>
        </p:spPr>
      </p:pic>
      <p:pic>
        <p:nvPicPr>
          <p:cNvPr id="12" name="Picture 11" descr="logo SH 2020.pdf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t="29449" r="5286" b="29449"/>
          <a:stretch/>
        </p:blipFill>
        <p:spPr>
          <a:xfrm>
            <a:off x="7015922" y="6713707"/>
            <a:ext cx="1512168" cy="69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1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33A2-F420-E143-A64A-5B630EAFAACB}" type="datetimeFigureOut">
              <a:rPr lang="en-US" smtClean="0"/>
              <a:t>04/10/19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24C-7CB7-C54E-B34A-341BE4DAA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4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33A2-F420-E143-A64A-5B630EAFAACB}" type="datetimeFigureOut">
              <a:rPr lang="en-US" smtClean="0"/>
              <a:t>04/10/19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24C-7CB7-C54E-B34A-341BE4DAA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33A2-F420-E143-A64A-5B630EAFAACB}" type="datetimeFigureOut">
              <a:rPr lang="en-US" smtClean="0"/>
              <a:t>04/10/19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24C-7CB7-C54E-B34A-341BE4DAA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0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33A2-F420-E143-A64A-5B630EAFAACB}" type="datetimeFigureOut">
              <a:rPr lang="en-US" smtClean="0"/>
              <a:t>04/10/19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24C-7CB7-C54E-B34A-341BE4DAA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33A2-F420-E143-A64A-5B630EAFAACB}" type="datetimeFigureOut">
              <a:rPr lang="en-US" smtClean="0"/>
              <a:t>04/10/19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24C-7CB7-C54E-B34A-341BE4DAA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9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533A2-F420-E143-A64A-5B630EAFAACB}" type="datetimeFigureOut">
              <a:rPr lang="en-US" smtClean="0"/>
              <a:t>04/10/19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624C-7CB7-C54E-B34A-341BE4DAA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3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533A2-F420-E143-A64A-5B630EAFAACB}" type="datetimeFigureOut">
              <a:rPr lang="en-US" smtClean="0"/>
              <a:t>04/10/19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9624C-7CB7-C54E-B34A-341BE4DAA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1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36833" y="3919614"/>
            <a:ext cx="6459805" cy="1241666"/>
          </a:xfrm>
          <a:prstGeom prst="rect">
            <a:avLst/>
          </a:prstGeom>
        </p:spPr>
        <p:txBody>
          <a:bodyPr anchor="ctr"/>
          <a:lstStyle>
            <a:lvl1pPr algn="l" defTabSz="521437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500" dirty="0" err="1" smtClean="0"/>
              <a:t>Východiská</a:t>
            </a:r>
            <a:r>
              <a:rPr lang="en-US" sz="3500" dirty="0" smtClean="0"/>
              <a:t> </a:t>
            </a:r>
            <a:r>
              <a:rPr lang="en-US" sz="3500" dirty="0" err="1" smtClean="0"/>
              <a:t>liečby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err="1" smtClean="0"/>
              <a:t>hematologických</a:t>
            </a:r>
            <a:r>
              <a:rPr lang="en-US" sz="3500" dirty="0" smtClean="0"/>
              <a:t> </a:t>
            </a:r>
            <a:r>
              <a:rPr lang="en-US" sz="3500" dirty="0" err="1" smtClean="0"/>
              <a:t>ochorení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367314" y="5078031"/>
            <a:ext cx="6625494" cy="528144"/>
          </a:xfrm>
          <a:prstGeom prst="rect">
            <a:avLst/>
          </a:prstGeom>
        </p:spPr>
        <p:txBody>
          <a:bodyPr/>
          <a:lstStyle>
            <a:lvl1pPr marL="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ctr" defTabSz="521437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s-I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adipiscing elit.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38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1791" y="505380"/>
            <a:ext cx="9688652" cy="1536780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err="1" smtClean="0">
                <a:solidFill>
                  <a:schemeClr val="bg1"/>
                </a:solidFill>
              </a:rPr>
              <a:t>Východiská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liečby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hematologických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ochorení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91791" y="2311985"/>
            <a:ext cx="9085342" cy="4586655"/>
          </a:xfrm>
          <a:prstGeom prst="rect">
            <a:avLst/>
          </a:prstGeom>
        </p:spPr>
        <p:txBody>
          <a:bodyPr vert="horz" lIns="104287" tIns="52144" rIns="104287" bIns="52144" rtlCol="0">
            <a:normAutofit fontScale="77500" lnSpcReduction="20000"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sz="2000" dirty="0" err="1"/>
              <a:t>Lorem</a:t>
            </a:r>
            <a:r>
              <a:rPr lang="en-US" sz="2000" dirty="0"/>
              <a:t> </a:t>
            </a:r>
            <a:r>
              <a:rPr lang="en-US" sz="2000" dirty="0" err="1"/>
              <a:t>ipsum</a:t>
            </a:r>
            <a:r>
              <a:rPr lang="en-US" sz="2000" dirty="0"/>
              <a:t>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. Maecenas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 at </a:t>
            </a:r>
            <a:r>
              <a:rPr lang="en-US" sz="2000" dirty="0" err="1"/>
              <a:t>urna</a:t>
            </a:r>
            <a:r>
              <a:rPr lang="en-US" sz="2000" dirty="0"/>
              <a:t> tempus,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ornare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. </a:t>
            </a:r>
            <a:r>
              <a:rPr lang="en-US" sz="2000" dirty="0" err="1" smtClean="0"/>
              <a:t>Fusce</a:t>
            </a:r>
            <a:r>
              <a:rPr lang="en-US" sz="2000" dirty="0" smtClean="0"/>
              <a:t> </a:t>
            </a:r>
            <a:r>
              <a:rPr lang="en-US" sz="2000" dirty="0" err="1" smtClean="0"/>
              <a:t>quis</a:t>
            </a:r>
            <a:r>
              <a:rPr lang="en-US" sz="2000" dirty="0" smtClean="0"/>
              <a:t> </a:t>
            </a:r>
            <a:r>
              <a:rPr lang="en-US" sz="2000" dirty="0" err="1"/>
              <a:t>nulla</a:t>
            </a:r>
            <a:r>
              <a:rPr lang="en-US" sz="2000" dirty="0"/>
              <a:t>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rutrum</a:t>
            </a:r>
            <a:r>
              <a:rPr lang="en-US" sz="2000" dirty="0"/>
              <a:t>.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. </a:t>
            </a:r>
            <a:r>
              <a:rPr lang="en-US" sz="2000" dirty="0" err="1"/>
              <a:t>Quisque</a:t>
            </a:r>
            <a:r>
              <a:rPr lang="en-US" sz="2000" dirty="0"/>
              <a:t> ac quam vitae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non sit </a:t>
            </a:r>
            <a:r>
              <a:rPr lang="en-US" sz="2000" dirty="0" err="1"/>
              <a:t>amet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. </a:t>
            </a:r>
            <a:r>
              <a:rPr lang="en-US" sz="2000" dirty="0" err="1"/>
              <a:t>Donec</a:t>
            </a:r>
            <a:r>
              <a:rPr lang="en-US" sz="2000" dirty="0"/>
              <a:t> </a:t>
            </a:r>
            <a:r>
              <a:rPr lang="en-US" sz="2000" dirty="0" err="1"/>
              <a:t>nec</a:t>
            </a:r>
            <a:r>
              <a:rPr lang="en-US" sz="2000" dirty="0"/>
              <a:t> magna </a:t>
            </a:r>
            <a:r>
              <a:rPr lang="en-US" sz="2000" dirty="0" err="1"/>
              <a:t>viverra</a:t>
            </a:r>
            <a:r>
              <a:rPr lang="en-US" sz="2000" dirty="0"/>
              <a:t>, tempus dolor vitae, </a:t>
            </a:r>
            <a:r>
              <a:rPr lang="en-US" sz="2000" dirty="0" err="1"/>
              <a:t>sagittis</a:t>
            </a:r>
            <a:r>
              <a:rPr lang="en-US" sz="2000" dirty="0"/>
              <a:t> diam. </a:t>
            </a:r>
            <a:r>
              <a:rPr lang="en-US" sz="2000" dirty="0" err="1"/>
              <a:t>Duis</a:t>
            </a:r>
            <a:r>
              <a:rPr lang="en-US" sz="2000" dirty="0"/>
              <a:t> </a:t>
            </a:r>
            <a:r>
              <a:rPr lang="en-US" sz="2000" dirty="0" err="1"/>
              <a:t>vehicula</a:t>
            </a:r>
            <a:r>
              <a:rPr lang="en-US" sz="2000" dirty="0"/>
              <a:t>, </a:t>
            </a:r>
            <a:r>
              <a:rPr lang="en-US" sz="2000" dirty="0" err="1"/>
              <a:t>turpis</a:t>
            </a:r>
            <a:r>
              <a:rPr lang="en-US" sz="2000" dirty="0"/>
              <a:t> vitae </a:t>
            </a:r>
            <a:r>
              <a:rPr lang="en-US" sz="2000" dirty="0" err="1"/>
              <a:t>bibendum</a:t>
            </a:r>
            <a:r>
              <a:rPr lang="en-US" sz="2000" dirty="0"/>
              <a:t> </a:t>
            </a:r>
            <a:r>
              <a:rPr lang="en-US" sz="2000" dirty="0" err="1"/>
              <a:t>ornare</a:t>
            </a:r>
            <a:r>
              <a:rPr lang="en-US" sz="2000" dirty="0"/>
              <a:t>, </a:t>
            </a:r>
            <a:r>
              <a:rPr lang="en-US" sz="2000" dirty="0" err="1"/>
              <a:t>libero</a:t>
            </a:r>
            <a:r>
              <a:rPr lang="en-US" sz="2000" dirty="0"/>
              <a:t> </a:t>
            </a:r>
            <a:r>
              <a:rPr lang="en-US" sz="2000" dirty="0" err="1"/>
              <a:t>metus</a:t>
            </a:r>
            <a:r>
              <a:rPr lang="en-US" sz="2000" dirty="0"/>
              <a:t> </a:t>
            </a:r>
            <a:r>
              <a:rPr lang="en-US" sz="2000" dirty="0" err="1"/>
              <a:t>pulvinar</a:t>
            </a:r>
            <a:r>
              <a:rPr lang="en-US" sz="2000" dirty="0"/>
              <a:t> </a:t>
            </a:r>
            <a:r>
              <a:rPr lang="en-US" sz="2000" dirty="0" err="1"/>
              <a:t>ipsum</a:t>
            </a:r>
            <a:r>
              <a:rPr lang="en-US" sz="2000" dirty="0"/>
              <a:t>, at </a:t>
            </a:r>
            <a:r>
              <a:rPr lang="en-US" sz="2000" dirty="0" err="1"/>
              <a:t>eleifend</a:t>
            </a:r>
            <a:r>
              <a:rPr lang="en-US" sz="2000" dirty="0"/>
              <a:t> </a:t>
            </a:r>
            <a:r>
              <a:rPr lang="en-US" sz="2000" dirty="0" err="1"/>
              <a:t>leo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 </a:t>
            </a:r>
            <a:r>
              <a:rPr lang="en-US" sz="2000" dirty="0" err="1"/>
              <a:t>vel</a:t>
            </a:r>
            <a:r>
              <a:rPr lang="en-US" sz="2000" dirty="0"/>
              <a:t> </a:t>
            </a:r>
            <a:r>
              <a:rPr lang="en-US" sz="2000" dirty="0" err="1"/>
              <a:t>sapien</a:t>
            </a:r>
            <a:r>
              <a:rPr lang="en-US" sz="2000" dirty="0"/>
              <a:t>. </a:t>
            </a:r>
            <a:r>
              <a:rPr lang="en-US" sz="2000" dirty="0" err="1"/>
              <a:t>Aenean</a:t>
            </a:r>
            <a:r>
              <a:rPr lang="en-US" sz="2000" dirty="0"/>
              <a:t> </a:t>
            </a:r>
            <a:r>
              <a:rPr lang="en-US" sz="2000" dirty="0" err="1"/>
              <a:t>elementum</a:t>
            </a:r>
            <a:r>
              <a:rPr lang="en-US" sz="2000" dirty="0"/>
              <a:t> </a:t>
            </a:r>
            <a:r>
              <a:rPr lang="en-US" sz="2000" dirty="0" err="1"/>
              <a:t>feugiat</a:t>
            </a:r>
            <a:r>
              <a:rPr lang="en-US" sz="2000" dirty="0"/>
              <a:t> </a:t>
            </a:r>
            <a:r>
              <a:rPr lang="en-US" sz="2000" dirty="0" err="1"/>
              <a:t>rhoncus</a:t>
            </a:r>
            <a:r>
              <a:rPr lang="en-US" sz="2000" dirty="0"/>
              <a:t>. </a:t>
            </a:r>
            <a:r>
              <a:rPr lang="en-US" sz="2000" dirty="0" err="1"/>
              <a:t>Phasellus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elementum</a:t>
            </a:r>
            <a:r>
              <a:rPr lang="en-US" sz="2000" dirty="0"/>
              <a:t> dui in </a:t>
            </a:r>
            <a:r>
              <a:rPr lang="en-US" sz="2000" dirty="0" err="1"/>
              <a:t>suscipit</a:t>
            </a:r>
            <a:r>
              <a:rPr lang="en-US" sz="2000" dirty="0"/>
              <a:t>. </a:t>
            </a:r>
            <a:r>
              <a:rPr lang="en-US" sz="2000" dirty="0" err="1"/>
              <a:t>Nullam</a:t>
            </a:r>
            <a:r>
              <a:rPr lang="en-US" sz="2000" dirty="0"/>
              <a:t> </a:t>
            </a:r>
            <a:r>
              <a:rPr lang="en-US" sz="2000" dirty="0" err="1"/>
              <a:t>accumsan</a:t>
            </a:r>
            <a:r>
              <a:rPr lang="en-US" sz="2000" dirty="0"/>
              <a:t> a ante et </a:t>
            </a:r>
            <a:r>
              <a:rPr lang="en-US" sz="2000" dirty="0" err="1"/>
              <a:t>pellentesque</a:t>
            </a:r>
            <a:r>
              <a:rPr lang="en-US" sz="2000" dirty="0"/>
              <a:t>. Maecenas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</a:t>
            </a:r>
            <a:r>
              <a:rPr lang="en-US" sz="2000" dirty="0" err="1"/>
              <a:t>eleifend</a:t>
            </a:r>
            <a:r>
              <a:rPr lang="en-US" sz="2000" dirty="0"/>
              <a:t>, </a:t>
            </a:r>
            <a:r>
              <a:rPr lang="en-US" sz="2000" dirty="0" err="1"/>
              <a:t>auctor</a:t>
            </a:r>
            <a:r>
              <a:rPr lang="en-US" sz="2000" dirty="0"/>
              <a:t> </a:t>
            </a:r>
            <a:r>
              <a:rPr lang="en-US" sz="2000" dirty="0" err="1"/>
              <a:t>felis</a:t>
            </a:r>
            <a:r>
              <a:rPr lang="en-US" sz="2000" dirty="0"/>
              <a:t> id, </a:t>
            </a:r>
            <a:r>
              <a:rPr lang="en-US" sz="2000" dirty="0" err="1"/>
              <a:t>pretium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. </a:t>
            </a:r>
            <a:r>
              <a:rPr lang="en-US" sz="2000" dirty="0" err="1"/>
              <a:t>Quisque</a:t>
            </a:r>
            <a:r>
              <a:rPr lang="en-US" sz="2000" dirty="0"/>
              <a:t> </a:t>
            </a:r>
            <a:r>
              <a:rPr lang="en-US" sz="2000" dirty="0" err="1"/>
              <a:t>porta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 in nisi </a:t>
            </a:r>
            <a:r>
              <a:rPr lang="en-US" sz="2000" dirty="0" err="1"/>
              <a:t>pulvinar</a:t>
            </a:r>
            <a:r>
              <a:rPr lang="en-US" sz="2000" dirty="0"/>
              <a:t> </a:t>
            </a:r>
            <a:r>
              <a:rPr lang="en-US" sz="2000" dirty="0" err="1"/>
              <a:t>vehicula</a:t>
            </a:r>
            <a:r>
              <a:rPr lang="en-US" sz="2000" dirty="0"/>
              <a:t>.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neque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. </a:t>
            </a:r>
            <a:r>
              <a:rPr lang="en-US" sz="2000" dirty="0" err="1"/>
              <a:t>Aliquam</a:t>
            </a:r>
            <a:r>
              <a:rPr lang="en-US" sz="2000" dirty="0"/>
              <a:t> et </a:t>
            </a:r>
            <a:r>
              <a:rPr lang="en-US" sz="2000" dirty="0" err="1"/>
              <a:t>eros</a:t>
            </a:r>
            <a:r>
              <a:rPr lang="en-US" sz="2000" dirty="0"/>
              <a:t> vitae </a:t>
            </a:r>
            <a:r>
              <a:rPr lang="en-US" sz="2000" dirty="0" err="1"/>
              <a:t>erat</a:t>
            </a:r>
            <a:r>
              <a:rPr lang="en-US" sz="2000" dirty="0"/>
              <a:t> </a:t>
            </a:r>
            <a:r>
              <a:rPr lang="en-US" sz="2000" dirty="0" err="1"/>
              <a:t>euismod</a:t>
            </a:r>
            <a:r>
              <a:rPr lang="en-US" sz="2000" dirty="0"/>
              <a:t> </a:t>
            </a:r>
            <a:r>
              <a:rPr lang="en-US" sz="2000" dirty="0" err="1"/>
              <a:t>ornare</a:t>
            </a:r>
            <a:r>
              <a:rPr lang="en-US" sz="2000" dirty="0"/>
              <a:t>. Nam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blandit</a:t>
            </a:r>
            <a:r>
              <a:rPr lang="en-US" sz="2000" dirty="0"/>
              <a:t>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fr-FR" sz="2000" dirty="0" err="1"/>
              <a:t>Aliquam</a:t>
            </a:r>
            <a:r>
              <a:rPr lang="fr-FR" sz="2000" dirty="0"/>
              <a:t> ut </a:t>
            </a:r>
            <a:r>
              <a:rPr lang="fr-FR" sz="2000" dirty="0" err="1"/>
              <a:t>sem</a:t>
            </a:r>
            <a:r>
              <a:rPr lang="fr-FR" sz="2000" dirty="0"/>
              <a:t> </a:t>
            </a:r>
            <a:r>
              <a:rPr lang="fr-FR" sz="2000" dirty="0" err="1"/>
              <a:t>ac</a:t>
            </a:r>
            <a:r>
              <a:rPr lang="fr-FR" sz="2000" dirty="0"/>
              <a:t> massa </a:t>
            </a:r>
            <a:r>
              <a:rPr lang="fr-FR" sz="2000" dirty="0" err="1"/>
              <a:t>auctor</a:t>
            </a:r>
            <a:r>
              <a:rPr lang="fr-FR" sz="2000" dirty="0"/>
              <a:t> </a:t>
            </a:r>
            <a:r>
              <a:rPr lang="fr-FR" sz="2000" dirty="0" err="1"/>
              <a:t>auctor</a:t>
            </a:r>
            <a:r>
              <a:rPr lang="fr-FR" sz="2000" dirty="0"/>
              <a:t>. Sed </a:t>
            </a:r>
            <a:r>
              <a:rPr lang="fr-FR" sz="2000" dirty="0" err="1"/>
              <a:t>dapibus</a:t>
            </a:r>
            <a:r>
              <a:rPr lang="fr-FR" sz="2000" dirty="0"/>
              <a:t> </a:t>
            </a:r>
            <a:r>
              <a:rPr lang="fr-FR" sz="2000" dirty="0" err="1"/>
              <a:t>gravida</a:t>
            </a:r>
            <a:r>
              <a:rPr lang="fr-FR" sz="2000" dirty="0"/>
              <a:t> </a:t>
            </a:r>
            <a:r>
              <a:rPr lang="fr-FR" sz="2000" dirty="0" err="1"/>
              <a:t>justo</a:t>
            </a:r>
            <a:r>
              <a:rPr lang="fr-FR" sz="2000" dirty="0"/>
              <a:t>, </a:t>
            </a:r>
            <a:r>
              <a:rPr lang="fr-FR" sz="2000" dirty="0" err="1"/>
              <a:t>laoreet</a:t>
            </a:r>
            <a:r>
              <a:rPr lang="fr-FR" sz="2000" dirty="0"/>
              <a:t> </a:t>
            </a:r>
            <a:r>
              <a:rPr lang="fr-FR" sz="2000" dirty="0" err="1"/>
              <a:t>placerat</a:t>
            </a:r>
            <a:r>
              <a:rPr lang="fr-FR" sz="2000" dirty="0"/>
              <a:t> </a:t>
            </a:r>
            <a:r>
              <a:rPr lang="fr-FR" sz="2000" dirty="0" err="1"/>
              <a:t>sem</a:t>
            </a:r>
            <a:r>
              <a:rPr lang="fr-FR" sz="2000" dirty="0"/>
              <a:t> </a:t>
            </a:r>
            <a:r>
              <a:rPr lang="fr-FR" sz="2000" dirty="0" err="1"/>
              <a:t>dapibus</a:t>
            </a:r>
            <a:r>
              <a:rPr lang="fr-FR" sz="2000" dirty="0"/>
              <a:t> </a:t>
            </a:r>
            <a:r>
              <a:rPr lang="fr-FR" sz="2000" dirty="0" err="1"/>
              <a:t>sit</a:t>
            </a:r>
            <a:r>
              <a:rPr lang="fr-FR" sz="2000" dirty="0"/>
              <a:t> </a:t>
            </a:r>
            <a:r>
              <a:rPr lang="fr-FR" sz="2000" dirty="0" err="1"/>
              <a:t>amet</a:t>
            </a:r>
            <a:r>
              <a:rPr lang="fr-FR" sz="2000" dirty="0"/>
              <a:t>. </a:t>
            </a:r>
            <a:r>
              <a:rPr lang="fr-FR" sz="2000" dirty="0" err="1"/>
              <a:t>Pellentesque</a:t>
            </a:r>
            <a:r>
              <a:rPr lang="fr-FR" sz="2000" dirty="0"/>
              <a:t> </a:t>
            </a:r>
            <a:r>
              <a:rPr lang="fr-FR" sz="2000" dirty="0" err="1"/>
              <a:t>posuere</a:t>
            </a:r>
            <a:r>
              <a:rPr lang="fr-FR" sz="2000" dirty="0"/>
              <a:t> </a:t>
            </a:r>
            <a:r>
              <a:rPr lang="fr-FR" sz="2000" dirty="0" err="1"/>
              <a:t>accumsan</a:t>
            </a:r>
            <a:r>
              <a:rPr lang="fr-FR" sz="2000" dirty="0"/>
              <a:t> </a:t>
            </a:r>
            <a:r>
              <a:rPr lang="fr-FR" sz="2000" dirty="0" err="1"/>
              <a:t>augue</a:t>
            </a:r>
            <a:r>
              <a:rPr lang="fr-FR" sz="2000" dirty="0"/>
              <a:t> et </a:t>
            </a:r>
            <a:r>
              <a:rPr lang="fr-FR" sz="2000" dirty="0" err="1"/>
              <a:t>auctor</a:t>
            </a:r>
            <a:r>
              <a:rPr lang="fr-FR" sz="2000" dirty="0"/>
              <a:t>. </a:t>
            </a:r>
            <a:r>
              <a:rPr lang="fr-FR" sz="2000" dirty="0" err="1"/>
              <a:t>Nulla</a:t>
            </a:r>
            <a:r>
              <a:rPr lang="fr-FR" sz="2000" dirty="0"/>
              <a:t> </a:t>
            </a:r>
            <a:r>
              <a:rPr lang="fr-FR" sz="2000" dirty="0" err="1"/>
              <a:t>sit</a:t>
            </a:r>
            <a:r>
              <a:rPr lang="fr-FR" sz="2000" dirty="0"/>
              <a:t> </a:t>
            </a:r>
            <a:r>
              <a:rPr lang="fr-FR" sz="2000" dirty="0" err="1"/>
              <a:t>amet</a:t>
            </a:r>
            <a:r>
              <a:rPr lang="fr-FR" sz="2000" dirty="0"/>
              <a:t> </a:t>
            </a:r>
            <a:r>
              <a:rPr lang="fr-FR" sz="2000" dirty="0" err="1"/>
              <a:t>euismod</a:t>
            </a:r>
            <a:r>
              <a:rPr lang="fr-FR" sz="2000" dirty="0"/>
              <a:t> </a:t>
            </a:r>
            <a:r>
              <a:rPr lang="fr-FR" sz="2000" dirty="0" err="1"/>
              <a:t>dui</a:t>
            </a:r>
            <a:r>
              <a:rPr lang="fr-FR" sz="2000" dirty="0"/>
              <a:t>. </a:t>
            </a:r>
            <a:r>
              <a:rPr lang="fr-FR" sz="2000" dirty="0" err="1"/>
              <a:t>Vestibulum</a:t>
            </a:r>
            <a:r>
              <a:rPr lang="fr-FR" sz="2000" dirty="0"/>
              <a:t> </a:t>
            </a:r>
            <a:r>
              <a:rPr lang="fr-FR" sz="2000" dirty="0" err="1"/>
              <a:t>sodales</a:t>
            </a:r>
            <a:r>
              <a:rPr lang="fr-FR" sz="2000" dirty="0"/>
              <a:t> eu est </a:t>
            </a:r>
            <a:r>
              <a:rPr lang="fr-FR" sz="2000" dirty="0" err="1"/>
              <a:t>aliquet</a:t>
            </a:r>
            <a:r>
              <a:rPr lang="fr-FR" sz="2000" dirty="0"/>
              <a:t> </a:t>
            </a:r>
            <a:r>
              <a:rPr lang="fr-FR" sz="2000" dirty="0" err="1"/>
              <a:t>viverra</a:t>
            </a:r>
            <a:r>
              <a:rPr lang="fr-FR" sz="2000" dirty="0"/>
              <a:t>. </a:t>
            </a:r>
            <a:r>
              <a:rPr lang="fr-FR" sz="2000" dirty="0" err="1"/>
              <a:t>Morbi</a:t>
            </a:r>
            <a:r>
              <a:rPr lang="fr-FR" sz="2000" dirty="0"/>
              <a:t> vitae </a:t>
            </a:r>
            <a:r>
              <a:rPr lang="fr-FR" sz="2000" dirty="0" err="1"/>
              <a:t>finibus</a:t>
            </a:r>
            <a:r>
              <a:rPr lang="fr-FR" sz="2000" dirty="0"/>
              <a:t> </a:t>
            </a:r>
            <a:r>
              <a:rPr lang="fr-FR" sz="2000" dirty="0" err="1"/>
              <a:t>velit</a:t>
            </a:r>
            <a:r>
              <a:rPr lang="fr-FR" sz="2000" dirty="0"/>
              <a:t>. </a:t>
            </a:r>
            <a:r>
              <a:rPr lang="fr-FR" sz="2000" dirty="0" err="1"/>
              <a:t>Etiam</a:t>
            </a:r>
            <a:r>
              <a:rPr lang="fr-FR" sz="2000" dirty="0"/>
              <a:t> </a:t>
            </a:r>
            <a:r>
              <a:rPr lang="fr-FR" sz="2000" dirty="0" err="1"/>
              <a:t>sit</a:t>
            </a:r>
            <a:r>
              <a:rPr lang="fr-FR" sz="2000" dirty="0"/>
              <a:t> </a:t>
            </a:r>
            <a:r>
              <a:rPr lang="fr-FR" sz="2000" dirty="0" err="1"/>
              <a:t>amet</a:t>
            </a:r>
            <a:r>
              <a:rPr lang="fr-FR" sz="2000" dirty="0"/>
              <a:t> </a:t>
            </a:r>
            <a:r>
              <a:rPr lang="fr-FR" sz="2000" dirty="0" err="1"/>
              <a:t>rhoncus</a:t>
            </a:r>
            <a:r>
              <a:rPr lang="fr-FR" sz="2000" dirty="0"/>
              <a:t> </a:t>
            </a:r>
            <a:r>
              <a:rPr lang="fr-FR" sz="2000" dirty="0" err="1"/>
              <a:t>nulla</a:t>
            </a:r>
            <a:r>
              <a:rPr lang="fr-FR" sz="2000" dirty="0"/>
              <a:t>, id </a:t>
            </a:r>
            <a:r>
              <a:rPr lang="fr-FR" sz="2000" dirty="0" err="1"/>
              <a:t>volutpat</a:t>
            </a:r>
            <a:r>
              <a:rPr lang="fr-FR" sz="2000" dirty="0"/>
              <a:t> </a:t>
            </a:r>
            <a:r>
              <a:rPr lang="fr-FR" sz="2000" dirty="0" err="1"/>
              <a:t>eros</a:t>
            </a:r>
            <a:r>
              <a:rPr lang="fr-FR" sz="2000" dirty="0"/>
              <a:t>. </a:t>
            </a:r>
            <a:r>
              <a:rPr lang="fr-FR" sz="2000" dirty="0" err="1"/>
              <a:t>Fusce</a:t>
            </a:r>
            <a:r>
              <a:rPr lang="fr-FR" sz="2000" dirty="0"/>
              <a:t> </a:t>
            </a:r>
            <a:r>
              <a:rPr lang="fr-FR" sz="2000" dirty="0" err="1"/>
              <a:t>nulla</a:t>
            </a:r>
            <a:r>
              <a:rPr lang="fr-FR" sz="2000" dirty="0"/>
              <a:t> erat, </a:t>
            </a:r>
            <a:r>
              <a:rPr lang="fr-FR" sz="2000" dirty="0" err="1"/>
              <a:t>ultricies</a:t>
            </a:r>
            <a:r>
              <a:rPr lang="fr-FR" sz="2000" dirty="0"/>
              <a:t> vitae </a:t>
            </a:r>
            <a:r>
              <a:rPr lang="fr-FR" sz="2000" dirty="0" err="1"/>
              <a:t>pharetra</a:t>
            </a:r>
            <a:r>
              <a:rPr lang="fr-FR" sz="2000" dirty="0"/>
              <a:t> </a:t>
            </a:r>
            <a:r>
              <a:rPr lang="fr-FR" sz="2000" dirty="0" err="1"/>
              <a:t>at</a:t>
            </a:r>
            <a:r>
              <a:rPr lang="fr-FR" sz="2000" dirty="0"/>
              <a:t>, </a:t>
            </a:r>
            <a:r>
              <a:rPr lang="fr-FR" sz="2000" dirty="0" err="1"/>
              <a:t>sagittis</a:t>
            </a:r>
            <a:r>
              <a:rPr lang="fr-FR" sz="2000" dirty="0"/>
              <a:t> vitae </a:t>
            </a:r>
            <a:r>
              <a:rPr lang="fr-FR" sz="2000" dirty="0" err="1"/>
              <a:t>nibh</a:t>
            </a:r>
            <a:r>
              <a:rPr lang="fr-FR" sz="2000" dirty="0"/>
              <a:t>. </a:t>
            </a:r>
            <a:r>
              <a:rPr lang="fr-FR" sz="2000" dirty="0" err="1"/>
              <a:t>Etiam</a:t>
            </a:r>
            <a:r>
              <a:rPr lang="fr-FR" sz="2000" dirty="0"/>
              <a:t> </a:t>
            </a:r>
            <a:r>
              <a:rPr lang="fr-FR" sz="2000" dirty="0" err="1"/>
              <a:t>sollicitudin</a:t>
            </a:r>
            <a:r>
              <a:rPr lang="fr-FR" sz="2000" dirty="0"/>
              <a:t> est vitae </a:t>
            </a:r>
            <a:r>
              <a:rPr lang="fr-FR" sz="2000" dirty="0" err="1"/>
              <a:t>mauris</a:t>
            </a:r>
            <a:r>
              <a:rPr lang="fr-FR" sz="2000" dirty="0"/>
              <a:t> </a:t>
            </a:r>
            <a:r>
              <a:rPr lang="fr-FR" sz="2000" dirty="0" err="1"/>
              <a:t>egestas</a:t>
            </a:r>
            <a:r>
              <a:rPr lang="fr-FR" sz="2000" dirty="0"/>
              <a:t>, </a:t>
            </a:r>
            <a:r>
              <a:rPr lang="fr-FR" sz="2000" dirty="0" err="1"/>
              <a:t>at</a:t>
            </a:r>
            <a:r>
              <a:rPr lang="fr-FR" sz="2000" dirty="0"/>
              <a:t> </a:t>
            </a:r>
            <a:r>
              <a:rPr lang="fr-FR" sz="2000" dirty="0" err="1"/>
              <a:t>fringilla</a:t>
            </a:r>
            <a:r>
              <a:rPr lang="fr-FR" sz="2000" dirty="0"/>
              <a:t> </a:t>
            </a:r>
            <a:r>
              <a:rPr lang="fr-FR" sz="2000" dirty="0" err="1"/>
              <a:t>risus</a:t>
            </a:r>
            <a:r>
              <a:rPr lang="fr-FR" sz="2000" dirty="0"/>
              <a:t> </a:t>
            </a:r>
            <a:r>
              <a:rPr lang="fr-FR" sz="2000" dirty="0" err="1"/>
              <a:t>rutrum</a:t>
            </a:r>
            <a:r>
              <a:rPr lang="fr-FR" sz="2000" dirty="0"/>
              <a:t>. </a:t>
            </a:r>
            <a:r>
              <a:rPr lang="fr-FR" sz="2000" dirty="0" err="1"/>
              <a:t>Donec</a:t>
            </a:r>
            <a:r>
              <a:rPr lang="fr-FR" sz="2000" dirty="0"/>
              <a:t> </a:t>
            </a:r>
            <a:r>
              <a:rPr lang="fr-FR" sz="2000" dirty="0" err="1"/>
              <a:t>maximus</a:t>
            </a:r>
            <a:r>
              <a:rPr lang="fr-FR" sz="2000" dirty="0"/>
              <a:t> porta mi </a:t>
            </a:r>
            <a:r>
              <a:rPr lang="fr-FR" sz="2000" dirty="0" err="1"/>
              <a:t>quis</a:t>
            </a:r>
            <a:r>
              <a:rPr lang="fr-FR" sz="2000" dirty="0"/>
              <a:t> </a:t>
            </a:r>
            <a:r>
              <a:rPr lang="fr-FR" sz="2000" dirty="0" err="1"/>
              <a:t>tempor</a:t>
            </a:r>
            <a:r>
              <a:rPr lang="fr-FR" sz="2000" dirty="0"/>
              <a:t>. </a:t>
            </a:r>
            <a:r>
              <a:rPr lang="fr-FR" sz="2000" dirty="0" err="1"/>
              <a:t>Praesent</a:t>
            </a:r>
            <a:r>
              <a:rPr lang="fr-FR" sz="2000" dirty="0"/>
              <a:t> pretium, </a:t>
            </a:r>
            <a:r>
              <a:rPr lang="fr-FR" sz="2000" dirty="0" err="1"/>
              <a:t>risus</a:t>
            </a:r>
            <a:r>
              <a:rPr lang="fr-FR" sz="2000" dirty="0"/>
              <a:t> </a:t>
            </a:r>
            <a:r>
              <a:rPr lang="fr-FR" sz="2000" dirty="0" err="1"/>
              <a:t>vel</a:t>
            </a:r>
            <a:r>
              <a:rPr lang="fr-FR" sz="2000" dirty="0"/>
              <a:t> </a:t>
            </a:r>
            <a:r>
              <a:rPr lang="fr-FR" sz="2000" dirty="0" err="1"/>
              <a:t>ullamcorper</a:t>
            </a:r>
            <a:r>
              <a:rPr lang="fr-FR" sz="2000" dirty="0"/>
              <a:t> mollis, </a:t>
            </a:r>
            <a:r>
              <a:rPr lang="fr-FR" sz="2000" dirty="0" err="1"/>
              <a:t>nulla</a:t>
            </a:r>
            <a:r>
              <a:rPr lang="fr-FR" sz="2000" dirty="0"/>
              <a:t> est </a:t>
            </a:r>
            <a:r>
              <a:rPr lang="fr-FR" sz="2000" dirty="0" err="1"/>
              <a:t>facilisis</a:t>
            </a:r>
            <a:r>
              <a:rPr lang="fr-FR" sz="2000" dirty="0"/>
              <a:t> </a:t>
            </a:r>
            <a:r>
              <a:rPr lang="fr-FR" sz="2000" dirty="0" err="1"/>
              <a:t>neque</a:t>
            </a:r>
            <a:r>
              <a:rPr lang="fr-FR" sz="2000" dirty="0"/>
              <a:t>, </a:t>
            </a:r>
            <a:r>
              <a:rPr lang="fr-FR" sz="2000" dirty="0" err="1"/>
              <a:t>gravida</a:t>
            </a:r>
            <a:r>
              <a:rPr lang="fr-FR" sz="2000" dirty="0"/>
              <a:t> </a:t>
            </a:r>
            <a:r>
              <a:rPr lang="fr-FR" sz="2000" dirty="0" err="1"/>
              <a:t>gravida</a:t>
            </a:r>
            <a:r>
              <a:rPr lang="fr-FR" sz="2000" dirty="0"/>
              <a:t> </a:t>
            </a:r>
            <a:r>
              <a:rPr lang="fr-FR" sz="2000" dirty="0" err="1"/>
              <a:t>velit</a:t>
            </a:r>
            <a:r>
              <a:rPr lang="fr-FR" sz="2000" dirty="0"/>
              <a:t> </a:t>
            </a:r>
            <a:r>
              <a:rPr lang="fr-FR" sz="2000" dirty="0" err="1"/>
              <a:t>lorem</a:t>
            </a:r>
            <a:r>
              <a:rPr lang="fr-FR" sz="2000" dirty="0"/>
              <a:t> vitae </a:t>
            </a:r>
            <a:r>
              <a:rPr lang="fr-FR" sz="2000" dirty="0" err="1"/>
              <a:t>metus</a:t>
            </a:r>
            <a:r>
              <a:rPr lang="fr-FR" sz="2000" dirty="0"/>
              <a:t>. </a:t>
            </a:r>
            <a:r>
              <a:rPr lang="fr-FR" sz="2000" dirty="0" err="1"/>
              <a:t>Fusce</a:t>
            </a:r>
            <a:r>
              <a:rPr lang="fr-FR" sz="2000" dirty="0"/>
              <a:t> </a:t>
            </a:r>
            <a:r>
              <a:rPr lang="fr-FR" sz="2000" dirty="0" err="1"/>
              <a:t>laoreet</a:t>
            </a:r>
            <a:r>
              <a:rPr lang="fr-FR" sz="2000" dirty="0"/>
              <a:t> </a:t>
            </a:r>
            <a:r>
              <a:rPr lang="fr-FR" sz="2000" dirty="0" err="1"/>
              <a:t>eros</a:t>
            </a:r>
            <a:r>
              <a:rPr lang="fr-FR" sz="2000" dirty="0"/>
              <a:t> nec magna </a:t>
            </a:r>
            <a:r>
              <a:rPr lang="fr-FR" sz="2000" dirty="0" err="1"/>
              <a:t>iaculis</a:t>
            </a:r>
            <a:r>
              <a:rPr lang="fr-FR" sz="2000" dirty="0"/>
              <a:t>, </a:t>
            </a:r>
            <a:r>
              <a:rPr lang="fr-FR" sz="2000" dirty="0" err="1"/>
              <a:t>at</a:t>
            </a:r>
            <a:r>
              <a:rPr lang="fr-FR" sz="2000" dirty="0"/>
              <a:t> </a:t>
            </a:r>
            <a:r>
              <a:rPr lang="fr-FR" sz="2000" dirty="0" err="1"/>
              <a:t>aliquet</a:t>
            </a:r>
            <a:r>
              <a:rPr lang="fr-FR" sz="2000" dirty="0"/>
              <a:t> nunc mollis. </a:t>
            </a:r>
            <a:r>
              <a:rPr lang="fr-FR" sz="2000" dirty="0" err="1"/>
              <a:t>Fusce</a:t>
            </a:r>
            <a:r>
              <a:rPr lang="fr-FR" sz="2000" dirty="0"/>
              <a:t> </a:t>
            </a:r>
            <a:r>
              <a:rPr lang="fr-FR" sz="2000" dirty="0" err="1"/>
              <a:t>interdum</a:t>
            </a:r>
            <a:r>
              <a:rPr lang="fr-FR" sz="2000" dirty="0"/>
              <a:t> </a:t>
            </a:r>
            <a:r>
              <a:rPr lang="fr-FR" sz="2000" dirty="0" err="1"/>
              <a:t>ac</a:t>
            </a:r>
            <a:r>
              <a:rPr lang="fr-FR" sz="2000" dirty="0"/>
              <a:t> </a:t>
            </a:r>
            <a:r>
              <a:rPr lang="fr-FR" sz="2000" dirty="0" err="1"/>
              <a:t>lectus</a:t>
            </a:r>
            <a:r>
              <a:rPr lang="fr-FR" sz="2000" dirty="0"/>
              <a:t> </a:t>
            </a:r>
            <a:r>
              <a:rPr lang="fr-FR" sz="2000" dirty="0" err="1"/>
              <a:t>viverra</a:t>
            </a:r>
            <a:r>
              <a:rPr lang="fr-FR" sz="2000" dirty="0"/>
              <a:t> </a:t>
            </a:r>
            <a:r>
              <a:rPr lang="fr-FR" sz="2000" dirty="0" err="1"/>
              <a:t>eleifend</a:t>
            </a:r>
            <a:r>
              <a:rPr lang="fr-FR" sz="2000" dirty="0"/>
              <a:t>. </a:t>
            </a:r>
            <a:r>
              <a:rPr lang="fr-FR" sz="2000" dirty="0" err="1"/>
              <a:t>Etiam</a:t>
            </a:r>
            <a:r>
              <a:rPr lang="fr-FR" sz="2000" dirty="0"/>
              <a:t> </a:t>
            </a:r>
            <a:r>
              <a:rPr lang="fr-FR" sz="2000" dirty="0" err="1"/>
              <a:t>congue</a:t>
            </a:r>
            <a:r>
              <a:rPr lang="fr-FR" sz="2000" dirty="0"/>
              <a:t> </a:t>
            </a:r>
            <a:r>
              <a:rPr lang="fr-FR" sz="2000" dirty="0" err="1"/>
              <a:t>sagittis</a:t>
            </a:r>
            <a:r>
              <a:rPr lang="fr-FR" sz="2000" dirty="0"/>
              <a:t> massa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3934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1791" y="253033"/>
            <a:ext cx="9085342" cy="1071766"/>
          </a:xfrm>
          <a:prstGeom prst="rect">
            <a:avLst/>
          </a:prstGeom>
        </p:spPr>
        <p:txBody>
          <a:bodyPr vert="horz" lIns="104287" tIns="52144" rIns="104287" bIns="52144" rtlCol="0" anchor="ctr">
            <a:no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dirty="0" err="1" smtClean="0">
                <a:solidFill>
                  <a:srgbClr val="AE070C"/>
                </a:solidFill>
              </a:rPr>
              <a:t>Maecenas</a:t>
            </a:r>
            <a:r>
              <a:rPr lang="sv-SE" sz="3600" dirty="0" smtClean="0">
                <a:solidFill>
                  <a:srgbClr val="AE070C"/>
                </a:solidFill>
              </a:rPr>
              <a:t> </a:t>
            </a:r>
            <a:r>
              <a:rPr lang="sv-SE" sz="3600" dirty="0" err="1" smtClean="0">
                <a:solidFill>
                  <a:srgbClr val="AE070C"/>
                </a:solidFill>
              </a:rPr>
              <a:t>facilisis</a:t>
            </a:r>
            <a:r>
              <a:rPr lang="sv-SE" sz="3600" dirty="0" smtClean="0">
                <a:solidFill>
                  <a:srgbClr val="AE070C"/>
                </a:solidFill>
              </a:rPr>
              <a:t> </a:t>
            </a:r>
            <a:r>
              <a:rPr lang="sv-SE" sz="3600" dirty="0" err="1" smtClean="0">
                <a:solidFill>
                  <a:srgbClr val="AE070C"/>
                </a:solidFill>
              </a:rPr>
              <a:t>lacus</a:t>
            </a:r>
            <a:endParaRPr lang="en-US" sz="3600" dirty="0">
              <a:solidFill>
                <a:srgbClr val="AE070C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91791" y="1516296"/>
            <a:ext cx="7521696" cy="5599309"/>
          </a:xfrm>
          <a:prstGeom prst="rect">
            <a:avLst/>
          </a:prstGeom>
        </p:spPr>
        <p:txBody>
          <a:bodyPr vert="horz" lIns="104287" tIns="52144" rIns="104287" bIns="52144" numCol="2" spcCol="288000" rtlCol="0"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/>
              <a:t>Aliquam</a:t>
            </a:r>
            <a:r>
              <a:rPr lang="fr-FR" sz="1600" dirty="0"/>
              <a:t> ut </a:t>
            </a:r>
            <a:r>
              <a:rPr lang="fr-FR" sz="1600" dirty="0" err="1"/>
              <a:t>sem</a:t>
            </a:r>
            <a:r>
              <a:rPr lang="fr-FR" sz="1600" dirty="0"/>
              <a:t> </a:t>
            </a:r>
            <a:r>
              <a:rPr lang="fr-FR" sz="1600" dirty="0" err="1"/>
              <a:t>ac</a:t>
            </a:r>
            <a:r>
              <a:rPr lang="fr-FR" sz="1600" dirty="0"/>
              <a:t> massa </a:t>
            </a:r>
            <a:r>
              <a:rPr lang="fr-FR" sz="1600" dirty="0" err="1"/>
              <a:t>auctor</a:t>
            </a:r>
            <a:r>
              <a:rPr lang="fr-FR" sz="1600" dirty="0"/>
              <a:t> </a:t>
            </a:r>
            <a:r>
              <a:rPr lang="fr-FR" sz="1600" dirty="0" err="1"/>
              <a:t>auctor</a:t>
            </a:r>
            <a:r>
              <a:rPr lang="fr-FR" sz="1600" dirty="0"/>
              <a:t>. Sed </a:t>
            </a:r>
            <a:r>
              <a:rPr lang="fr-FR" sz="1600" dirty="0" err="1"/>
              <a:t>dapibus</a:t>
            </a:r>
            <a:r>
              <a:rPr lang="fr-FR" sz="1600" dirty="0"/>
              <a:t> </a:t>
            </a:r>
            <a:r>
              <a:rPr lang="fr-FR" sz="1600" dirty="0" err="1"/>
              <a:t>gravida</a:t>
            </a:r>
            <a:r>
              <a:rPr lang="fr-FR" sz="1600" dirty="0"/>
              <a:t> </a:t>
            </a:r>
            <a:r>
              <a:rPr lang="fr-FR" sz="1600" dirty="0" err="1"/>
              <a:t>justo</a:t>
            </a:r>
            <a:r>
              <a:rPr lang="fr-FR" sz="1600" dirty="0"/>
              <a:t>, </a:t>
            </a:r>
            <a:r>
              <a:rPr lang="fr-FR" sz="1600" dirty="0" err="1"/>
              <a:t>laoreet</a:t>
            </a:r>
            <a:r>
              <a:rPr lang="fr-FR" sz="1600" dirty="0"/>
              <a:t> </a:t>
            </a:r>
            <a:r>
              <a:rPr lang="fr-FR" sz="1600" dirty="0" err="1"/>
              <a:t>placerat</a:t>
            </a:r>
            <a:r>
              <a:rPr lang="fr-FR" sz="1600" dirty="0"/>
              <a:t> </a:t>
            </a:r>
            <a:r>
              <a:rPr lang="fr-FR" sz="1600" dirty="0" err="1"/>
              <a:t>sem</a:t>
            </a:r>
            <a:r>
              <a:rPr lang="fr-FR" sz="1600" dirty="0"/>
              <a:t> </a:t>
            </a:r>
            <a:r>
              <a:rPr lang="fr-FR" sz="1600" dirty="0" err="1"/>
              <a:t>dapibus</a:t>
            </a:r>
            <a:r>
              <a:rPr lang="fr-FR" sz="1600" dirty="0"/>
              <a:t> </a:t>
            </a:r>
            <a:r>
              <a:rPr lang="fr-FR" sz="1600" dirty="0" err="1"/>
              <a:t>sit</a:t>
            </a:r>
            <a:r>
              <a:rPr lang="fr-FR" sz="1600" dirty="0"/>
              <a:t> </a:t>
            </a:r>
            <a:r>
              <a:rPr lang="fr-FR" sz="1600" dirty="0" err="1"/>
              <a:t>amet</a:t>
            </a:r>
            <a:r>
              <a:rPr lang="fr-FR" sz="1600" dirty="0"/>
              <a:t>. </a:t>
            </a:r>
            <a:endParaRPr lang="fr-FR" sz="1600" dirty="0" smtClean="0"/>
          </a:p>
          <a:p>
            <a:r>
              <a:rPr lang="fr-FR" sz="1600" dirty="0" err="1" smtClean="0"/>
              <a:t>Pellentesque</a:t>
            </a:r>
            <a:r>
              <a:rPr lang="fr-FR" sz="1600" dirty="0" smtClean="0"/>
              <a:t> </a:t>
            </a:r>
            <a:r>
              <a:rPr lang="fr-FR" sz="1600" dirty="0" err="1"/>
              <a:t>posuere</a:t>
            </a:r>
            <a:r>
              <a:rPr lang="fr-FR" sz="1600" dirty="0"/>
              <a:t> </a:t>
            </a:r>
            <a:r>
              <a:rPr lang="fr-FR" sz="1600" dirty="0" err="1"/>
              <a:t>accumsan</a:t>
            </a:r>
            <a:r>
              <a:rPr lang="fr-FR" sz="1600" dirty="0"/>
              <a:t> </a:t>
            </a:r>
            <a:r>
              <a:rPr lang="fr-FR" sz="1600" dirty="0" err="1"/>
              <a:t>augue</a:t>
            </a:r>
            <a:r>
              <a:rPr lang="fr-FR" sz="1600" dirty="0"/>
              <a:t> et </a:t>
            </a:r>
            <a:r>
              <a:rPr lang="fr-FR" sz="1600" dirty="0" err="1"/>
              <a:t>auctor</a:t>
            </a:r>
            <a:r>
              <a:rPr lang="fr-FR" sz="1600" dirty="0"/>
              <a:t>. </a:t>
            </a:r>
            <a:r>
              <a:rPr lang="fr-FR" sz="1600" dirty="0" err="1"/>
              <a:t>Nulla</a:t>
            </a:r>
            <a:r>
              <a:rPr lang="fr-FR" sz="1600" dirty="0"/>
              <a:t> </a:t>
            </a:r>
            <a:r>
              <a:rPr lang="fr-FR" sz="1600" dirty="0" err="1"/>
              <a:t>sit</a:t>
            </a:r>
            <a:r>
              <a:rPr lang="fr-FR" sz="1600" dirty="0"/>
              <a:t> </a:t>
            </a:r>
            <a:r>
              <a:rPr lang="fr-FR" sz="1600" dirty="0" err="1"/>
              <a:t>amet</a:t>
            </a:r>
            <a:r>
              <a:rPr lang="fr-FR" sz="1600" dirty="0"/>
              <a:t> </a:t>
            </a:r>
            <a:r>
              <a:rPr lang="fr-FR" sz="1600" dirty="0" err="1"/>
              <a:t>euismod</a:t>
            </a:r>
            <a:r>
              <a:rPr lang="fr-FR" sz="1600" dirty="0"/>
              <a:t> </a:t>
            </a:r>
            <a:r>
              <a:rPr lang="fr-FR" sz="1600" dirty="0" err="1"/>
              <a:t>dui</a:t>
            </a:r>
            <a:r>
              <a:rPr lang="fr-FR" sz="1600" dirty="0"/>
              <a:t>. </a:t>
            </a:r>
            <a:r>
              <a:rPr lang="fr-FR" sz="1600" dirty="0" err="1"/>
              <a:t>Vestibulum</a:t>
            </a:r>
            <a:r>
              <a:rPr lang="fr-FR" sz="1600" dirty="0"/>
              <a:t> </a:t>
            </a:r>
            <a:r>
              <a:rPr lang="fr-FR" sz="1600" dirty="0" err="1"/>
              <a:t>sodales</a:t>
            </a:r>
            <a:r>
              <a:rPr lang="fr-FR" sz="1600" dirty="0"/>
              <a:t> eu est </a:t>
            </a:r>
            <a:r>
              <a:rPr lang="fr-FR" sz="1600" dirty="0" err="1"/>
              <a:t>aliquet</a:t>
            </a:r>
            <a:r>
              <a:rPr lang="fr-FR" sz="1600" dirty="0"/>
              <a:t> </a:t>
            </a:r>
            <a:r>
              <a:rPr lang="fr-FR" sz="1600" dirty="0" err="1"/>
              <a:t>viverra</a:t>
            </a:r>
            <a:r>
              <a:rPr lang="fr-FR" sz="1600" dirty="0"/>
              <a:t>. </a:t>
            </a:r>
            <a:r>
              <a:rPr lang="fr-FR" sz="1600" dirty="0" err="1"/>
              <a:t>Morbi</a:t>
            </a:r>
            <a:r>
              <a:rPr lang="fr-FR" sz="1600" dirty="0"/>
              <a:t> vitae </a:t>
            </a:r>
            <a:r>
              <a:rPr lang="fr-FR" sz="1600" dirty="0" err="1"/>
              <a:t>finibus</a:t>
            </a:r>
            <a:r>
              <a:rPr lang="fr-FR" sz="1600" dirty="0"/>
              <a:t> </a:t>
            </a:r>
            <a:r>
              <a:rPr lang="fr-FR" sz="1600" dirty="0" err="1"/>
              <a:t>velit</a:t>
            </a:r>
            <a:r>
              <a:rPr lang="fr-FR" sz="1600" dirty="0"/>
              <a:t>. </a:t>
            </a:r>
            <a:endParaRPr lang="fr-FR" sz="1600" dirty="0" smtClean="0"/>
          </a:p>
          <a:p>
            <a:r>
              <a:rPr lang="fr-FR" sz="1600" dirty="0" err="1" smtClean="0"/>
              <a:t>Etiam</a:t>
            </a:r>
            <a:r>
              <a:rPr lang="fr-FR" sz="1600" dirty="0" smtClean="0"/>
              <a:t> </a:t>
            </a:r>
            <a:r>
              <a:rPr lang="fr-FR" sz="1600" dirty="0" err="1"/>
              <a:t>sit</a:t>
            </a:r>
            <a:r>
              <a:rPr lang="fr-FR" sz="1600" dirty="0"/>
              <a:t> </a:t>
            </a:r>
            <a:r>
              <a:rPr lang="fr-FR" sz="1600" dirty="0" err="1"/>
              <a:t>amet</a:t>
            </a:r>
            <a:r>
              <a:rPr lang="fr-FR" sz="1600" dirty="0"/>
              <a:t> </a:t>
            </a:r>
            <a:r>
              <a:rPr lang="fr-FR" sz="1600" dirty="0" err="1"/>
              <a:t>rhoncus</a:t>
            </a:r>
            <a:r>
              <a:rPr lang="fr-FR" sz="1600" dirty="0"/>
              <a:t> </a:t>
            </a:r>
            <a:r>
              <a:rPr lang="fr-FR" sz="1600" dirty="0" err="1"/>
              <a:t>nulla</a:t>
            </a:r>
            <a:r>
              <a:rPr lang="fr-FR" sz="1600" dirty="0"/>
              <a:t>, id </a:t>
            </a:r>
            <a:r>
              <a:rPr lang="fr-FR" sz="1600" dirty="0" err="1"/>
              <a:t>volutpat</a:t>
            </a:r>
            <a:r>
              <a:rPr lang="fr-FR" sz="1600" dirty="0"/>
              <a:t> </a:t>
            </a:r>
            <a:r>
              <a:rPr lang="fr-FR" sz="1600" dirty="0" err="1"/>
              <a:t>eros</a:t>
            </a:r>
            <a:r>
              <a:rPr lang="fr-FR" sz="1600" dirty="0"/>
              <a:t>. </a:t>
            </a:r>
            <a:r>
              <a:rPr lang="fr-FR" sz="1600" dirty="0" err="1"/>
              <a:t>Fusce</a:t>
            </a:r>
            <a:r>
              <a:rPr lang="fr-FR" sz="1600" dirty="0"/>
              <a:t> </a:t>
            </a:r>
            <a:r>
              <a:rPr lang="fr-FR" sz="1600" dirty="0" err="1"/>
              <a:t>nulla</a:t>
            </a:r>
            <a:r>
              <a:rPr lang="fr-FR" sz="1600" dirty="0"/>
              <a:t> erat, </a:t>
            </a:r>
            <a:r>
              <a:rPr lang="fr-FR" sz="1600" dirty="0" err="1"/>
              <a:t>ultricies</a:t>
            </a:r>
            <a:r>
              <a:rPr lang="fr-FR" sz="1600" dirty="0"/>
              <a:t> vitae </a:t>
            </a:r>
            <a:r>
              <a:rPr lang="fr-FR" sz="1600" dirty="0" err="1"/>
              <a:t>pharetra</a:t>
            </a:r>
            <a:r>
              <a:rPr lang="fr-FR" sz="1600" dirty="0"/>
              <a:t> </a:t>
            </a:r>
            <a:r>
              <a:rPr lang="fr-FR" sz="1600" dirty="0" err="1"/>
              <a:t>at</a:t>
            </a:r>
            <a:r>
              <a:rPr lang="fr-FR" sz="1600" dirty="0"/>
              <a:t>, </a:t>
            </a:r>
            <a:r>
              <a:rPr lang="fr-FR" sz="1600" dirty="0" err="1"/>
              <a:t>sagittis</a:t>
            </a:r>
            <a:r>
              <a:rPr lang="fr-FR" sz="1600" dirty="0"/>
              <a:t> vitae </a:t>
            </a:r>
            <a:r>
              <a:rPr lang="fr-FR" sz="1600" dirty="0" err="1"/>
              <a:t>nibh</a:t>
            </a:r>
            <a:r>
              <a:rPr lang="fr-FR" sz="1600" dirty="0"/>
              <a:t>. </a:t>
            </a:r>
            <a:endParaRPr lang="fr-FR" sz="1600" dirty="0" smtClean="0"/>
          </a:p>
          <a:p>
            <a:r>
              <a:rPr lang="fr-FR" sz="1600" dirty="0" err="1" smtClean="0"/>
              <a:t>Etiam</a:t>
            </a:r>
            <a:r>
              <a:rPr lang="fr-FR" sz="1600" dirty="0" smtClean="0"/>
              <a:t> </a:t>
            </a:r>
            <a:r>
              <a:rPr lang="fr-FR" sz="1600" dirty="0" err="1"/>
              <a:t>sollicitudin</a:t>
            </a:r>
            <a:r>
              <a:rPr lang="fr-FR" sz="1600" dirty="0"/>
              <a:t> est vitae </a:t>
            </a:r>
            <a:r>
              <a:rPr lang="fr-FR" sz="1600" dirty="0" err="1"/>
              <a:t>mauris</a:t>
            </a:r>
            <a:r>
              <a:rPr lang="fr-FR" sz="1600" dirty="0"/>
              <a:t> </a:t>
            </a:r>
            <a:r>
              <a:rPr lang="fr-FR" sz="1600" dirty="0" err="1"/>
              <a:t>egestas</a:t>
            </a:r>
            <a:r>
              <a:rPr lang="fr-FR" sz="1600" dirty="0"/>
              <a:t>, </a:t>
            </a:r>
            <a:r>
              <a:rPr lang="fr-FR" sz="1600" dirty="0" err="1"/>
              <a:t>at</a:t>
            </a:r>
            <a:r>
              <a:rPr lang="fr-FR" sz="1600" dirty="0"/>
              <a:t> </a:t>
            </a:r>
            <a:r>
              <a:rPr lang="fr-FR" sz="1600" dirty="0" err="1"/>
              <a:t>fringilla</a:t>
            </a:r>
            <a:r>
              <a:rPr lang="fr-FR" sz="1600" dirty="0"/>
              <a:t> </a:t>
            </a:r>
            <a:r>
              <a:rPr lang="fr-FR" sz="1600" dirty="0" err="1"/>
              <a:t>risus</a:t>
            </a:r>
            <a:r>
              <a:rPr lang="fr-FR" sz="1600" dirty="0"/>
              <a:t> </a:t>
            </a:r>
            <a:r>
              <a:rPr lang="fr-FR" sz="1600" dirty="0" err="1"/>
              <a:t>rutrum</a:t>
            </a:r>
            <a:r>
              <a:rPr lang="fr-FR" sz="1600" dirty="0"/>
              <a:t>. </a:t>
            </a:r>
            <a:r>
              <a:rPr lang="fr-FR" sz="1600" dirty="0" err="1"/>
              <a:t>Donec</a:t>
            </a:r>
            <a:r>
              <a:rPr lang="fr-FR" sz="1600" dirty="0"/>
              <a:t> </a:t>
            </a:r>
            <a:r>
              <a:rPr lang="fr-FR" sz="1600" dirty="0" err="1"/>
              <a:t>maximus</a:t>
            </a:r>
            <a:r>
              <a:rPr lang="fr-FR" sz="1600" dirty="0"/>
              <a:t> porta mi </a:t>
            </a:r>
            <a:r>
              <a:rPr lang="fr-FR" sz="1600" dirty="0" err="1"/>
              <a:t>quis</a:t>
            </a:r>
            <a:r>
              <a:rPr lang="fr-FR" sz="1600" dirty="0"/>
              <a:t> </a:t>
            </a:r>
            <a:r>
              <a:rPr lang="fr-FR" sz="1600" dirty="0" err="1"/>
              <a:t>tempor</a:t>
            </a:r>
            <a:r>
              <a:rPr lang="fr-FR" sz="1600" dirty="0"/>
              <a:t>. </a:t>
            </a:r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err="1" smtClean="0"/>
              <a:t>Praesent</a:t>
            </a:r>
            <a:r>
              <a:rPr lang="fr-FR" sz="1600" dirty="0" smtClean="0"/>
              <a:t> </a:t>
            </a:r>
            <a:r>
              <a:rPr lang="fr-FR" sz="1600" dirty="0"/>
              <a:t>pretium, </a:t>
            </a:r>
            <a:r>
              <a:rPr lang="fr-FR" sz="1600" dirty="0" err="1"/>
              <a:t>risus</a:t>
            </a:r>
            <a:r>
              <a:rPr lang="fr-FR" sz="1600" dirty="0"/>
              <a:t> </a:t>
            </a:r>
            <a:r>
              <a:rPr lang="fr-FR" sz="1600" dirty="0" err="1"/>
              <a:t>vel</a:t>
            </a:r>
            <a:r>
              <a:rPr lang="fr-FR" sz="1600" dirty="0"/>
              <a:t> </a:t>
            </a:r>
            <a:r>
              <a:rPr lang="fr-FR" sz="1600" dirty="0" err="1"/>
              <a:t>ullamcorper</a:t>
            </a:r>
            <a:r>
              <a:rPr lang="fr-FR" sz="1600" dirty="0"/>
              <a:t> mollis, </a:t>
            </a:r>
            <a:r>
              <a:rPr lang="fr-FR" sz="1600" dirty="0" err="1"/>
              <a:t>nulla</a:t>
            </a:r>
            <a:r>
              <a:rPr lang="fr-FR" sz="1600" dirty="0"/>
              <a:t> est </a:t>
            </a:r>
            <a:r>
              <a:rPr lang="fr-FR" sz="1600" dirty="0" err="1"/>
              <a:t>facilisis</a:t>
            </a:r>
            <a:r>
              <a:rPr lang="fr-FR" sz="1600" dirty="0"/>
              <a:t> </a:t>
            </a:r>
            <a:r>
              <a:rPr lang="fr-FR" sz="1600" dirty="0" err="1"/>
              <a:t>neque</a:t>
            </a:r>
            <a:r>
              <a:rPr lang="fr-FR" sz="1600" dirty="0"/>
              <a:t>, </a:t>
            </a:r>
            <a:r>
              <a:rPr lang="fr-FR" sz="1600" dirty="0" err="1"/>
              <a:t>gravida</a:t>
            </a:r>
            <a:r>
              <a:rPr lang="fr-FR" sz="1600" dirty="0"/>
              <a:t> </a:t>
            </a:r>
            <a:r>
              <a:rPr lang="fr-FR" sz="1600" dirty="0" err="1"/>
              <a:t>gravida</a:t>
            </a:r>
            <a:r>
              <a:rPr lang="fr-FR" sz="1600" dirty="0"/>
              <a:t> </a:t>
            </a:r>
            <a:r>
              <a:rPr lang="fr-FR" sz="1600" dirty="0" err="1"/>
              <a:t>velit</a:t>
            </a:r>
            <a:r>
              <a:rPr lang="fr-FR" sz="1600" dirty="0"/>
              <a:t> </a:t>
            </a:r>
            <a:r>
              <a:rPr lang="fr-FR" sz="1600" dirty="0" err="1"/>
              <a:t>lorem</a:t>
            </a:r>
            <a:r>
              <a:rPr lang="fr-FR" sz="1600" dirty="0"/>
              <a:t> vitae </a:t>
            </a:r>
            <a:r>
              <a:rPr lang="fr-FR" sz="1600" dirty="0" err="1"/>
              <a:t>metus</a:t>
            </a:r>
            <a:r>
              <a:rPr lang="fr-FR" sz="1600" dirty="0"/>
              <a:t>. </a:t>
            </a:r>
            <a:r>
              <a:rPr lang="fr-FR" sz="1600" dirty="0" err="1"/>
              <a:t>Fusce</a:t>
            </a:r>
            <a:r>
              <a:rPr lang="fr-FR" sz="1600" dirty="0"/>
              <a:t> </a:t>
            </a:r>
            <a:r>
              <a:rPr lang="fr-FR" sz="1600" dirty="0" err="1"/>
              <a:t>laoreet</a:t>
            </a:r>
            <a:r>
              <a:rPr lang="fr-FR" sz="1600" dirty="0"/>
              <a:t> </a:t>
            </a:r>
            <a:r>
              <a:rPr lang="fr-FR" sz="1600" dirty="0" err="1"/>
              <a:t>eros</a:t>
            </a:r>
            <a:r>
              <a:rPr lang="fr-FR" sz="1600" dirty="0"/>
              <a:t> nec magna </a:t>
            </a:r>
            <a:r>
              <a:rPr lang="fr-FR" sz="1600" dirty="0" err="1"/>
              <a:t>iaculis</a:t>
            </a:r>
            <a:r>
              <a:rPr lang="fr-FR" sz="1600" dirty="0"/>
              <a:t>, </a:t>
            </a:r>
            <a:r>
              <a:rPr lang="fr-FR" sz="1600" dirty="0" err="1"/>
              <a:t>at</a:t>
            </a:r>
            <a:r>
              <a:rPr lang="fr-FR" sz="1600" dirty="0"/>
              <a:t> </a:t>
            </a:r>
            <a:r>
              <a:rPr lang="fr-FR" sz="1600" dirty="0" err="1"/>
              <a:t>aliquet</a:t>
            </a:r>
            <a:r>
              <a:rPr lang="fr-FR" sz="1600" dirty="0"/>
              <a:t> nunc mollis. </a:t>
            </a:r>
            <a:r>
              <a:rPr lang="fr-FR" sz="1600" dirty="0" err="1"/>
              <a:t>Fusce</a:t>
            </a:r>
            <a:r>
              <a:rPr lang="fr-FR" sz="1600" dirty="0"/>
              <a:t> </a:t>
            </a:r>
            <a:r>
              <a:rPr lang="fr-FR" sz="1600" dirty="0" err="1"/>
              <a:t>interdum</a:t>
            </a:r>
            <a:r>
              <a:rPr lang="fr-FR" sz="1600" dirty="0"/>
              <a:t> </a:t>
            </a:r>
            <a:r>
              <a:rPr lang="fr-FR" sz="1600" dirty="0" err="1"/>
              <a:t>ac</a:t>
            </a:r>
            <a:r>
              <a:rPr lang="fr-FR" sz="1600" dirty="0"/>
              <a:t> </a:t>
            </a:r>
            <a:r>
              <a:rPr lang="fr-FR" sz="1600" dirty="0" err="1"/>
              <a:t>lectus</a:t>
            </a:r>
            <a:r>
              <a:rPr lang="fr-FR" sz="1600" dirty="0"/>
              <a:t> </a:t>
            </a:r>
            <a:r>
              <a:rPr lang="fr-FR" sz="1600" dirty="0" err="1"/>
              <a:t>viverra</a:t>
            </a:r>
            <a:r>
              <a:rPr lang="fr-FR" sz="1600" dirty="0"/>
              <a:t> </a:t>
            </a:r>
            <a:r>
              <a:rPr lang="fr-FR" sz="1600" dirty="0" err="1"/>
              <a:t>eleifend</a:t>
            </a:r>
            <a:r>
              <a:rPr lang="fr-FR" sz="1600" dirty="0"/>
              <a:t>. </a:t>
            </a:r>
            <a:r>
              <a:rPr lang="fr-FR" sz="1600" dirty="0" err="1"/>
              <a:t>Etiam</a:t>
            </a:r>
            <a:r>
              <a:rPr lang="fr-FR" sz="1600" dirty="0"/>
              <a:t> </a:t>
            </a:r>
            <a:r>
              <a:rPr lang="fr-FR" sz="1600" dirty="0" err="1"/>
              <a:t>congue</a:t>
            </a:r>
            <a:r>
              <a:rPr lang="fr-FR" sz="1600" dirty="0"/>
              <a:t> </a:t>
            </a:r>
            <a:r>
              <a:rPr lang="fr-FR" sz="1600" dirty="0" err="1"/>
              <a:t>sagittis</a:t>
            </a:r>
            <a:r>
              <a:rPr lang="fr-FR" sz="1600" dirty="0"/>
              <a:t> massa.</a:t>
            </a:r>
          </a:p>
          <a:p>
            <a:r>
              <a:rPr lang="cs-CZ" sz="1600" dirty="0"/>
              <a:t>Vestibulum ante </a:t>
            </a:r>
            <a:r>
              <a:rPr lang="cs-CZ" sz="1600" dirty="0" err="1"/>
              <a:t>ipsum</a:t>
            </a:r>
            <a:r>
              <a:rPr lang="cs-CZ" sz="1600" dirty="0"/>
              <a:t> </a:t>
            </a:r>
            <a:r>
              <a:rPr lang="cs-CZ" sz="1600" dirty="0" err="1"/>
              <a:t>primis</a:t>
            </a:r>
            <a:r>
              <a:rPr lang="cs-CZ" sz="1600" dirty="0"/>
              <a:t> in </a:t>
            </a:r>
            <a:r>
              <a:rPr lang="cs-CZ" sz="1600" dirty="0" err="1"/>
              <a:t>faucibus</a:t>
            </a:r>
            <a:r>
              <a:rPr lang="cs-CZ" sz="1600" dirty="0"/>
              <a:t> </a:t>
            </a:r>
            <a:r>
              <a:rPr lang="cs-CZ" sz="1600" dirty="0" err="1"/>
              <a:t>orci</a:t>
            </a:r>
            <a:r>
              <a:rPr lang="cs-CZ" sz="1600" dirty="0"/>
              <a:t> </a:t>
            </a:r>
            <a:r>
              <a:rPr lang="cs-CZ" sz="1600" dirty="0" err="1"/>
              <a:t>luctus</a:t>
            </a:r>
            <a:r>
              <a:rPr lang="cs-CZ" sz="1600" dirty="0"/>
              <a:t> et </a:t>
            </a:r>
            <a:r>
              <a:rPr lang="cs-CZ" sz="1600" dirty="0" err="1"/>
              <a:t>ultrices</a:t>
            </a:r>
            <a:r>
              <a:rPr lang="cs-CZ" sz="1600" dirty="0"/>
              <a:t> </a:t>
            </a:r>
            <a:r>
              <a:rPr lang="cs-CZ" sz="1600" dirty="0" err="1"/>
              <a:t>posuere</a:t>
            </a:r>
            <a:r>
              <a:rPr lang="cs-CZ" sz="1600" dirty="0"/>
              <a:t> </a:t>
            </a:r>
            <a:r>
              <a:rPr lang="cs-CZ" sz="1600" dirty="0" err="1"/>
              <a:t>cubilia</a:t>
            </a:r>
            <a:r>
              <a:rPr lang="cs-CZ" sz="1600" dirty="0"/>
              <a:t> </a:t>
            </a:r>
            <a:r>
              <a:rPr lang="cs-CZ" sz="1600" dirty="0" err="1"/>
              <a:t>Curae</a:t>
            </a:r>
            <a:r>
              <a:rPr lang="cs-CZ" sz="1600" dirty="0"/>
              <a:t>; </a:t>
            </a:r>
            <a:r>
              <a:rPr lang="cs-CZ" sz="1600" dirty="0" err="1"/>
              <a:t>Vivamus</a:t>
            </a:r>
            <a:r>
              <a:rPr lang="cs-CZ" sz="1600" dirty="0"/>
              <a:t> </a:t>
            </a:r>
            <a:r>
              <a:rPr lang="cs-CZ" sz="1600" dirty="0" err="1"/>
              <a:t>posuere</a:t>
            </a:r>
            <a:r>
              <a:rPr lang="cs-CZ" sz="1600" dirty="0"/>
              <a:t> </a:t>
            </a:r>
            <a:r>
              <a:rPr lang="cs-CZ" sz="1600" dirty="0" err="1"/>
              <a:t>velit</a:t>
            </a:r>
            <a:r>
              <a:rPr lang="cs-CZ" sz="1600" dirty="0"/>
              <a:t> </a:t>
            </a:r>
            <a:r>
              <a:rPr lang="cs-CZ" sz="1600" dirty="0" err="1"/>
              <a:t>at</a:t>
            </a:r>
            <a:r>
              <a:rPr lang="cs-CZ" sz="1600" dirty="0"/>
              <a:t> ligula porta, </a:t>
            </a:r>
            <a:r>
              <a:rPr lang="cs-CZ" sz="1600" dirty="0" err="1"/>
              <a:t>sit</a:t>
            </a:r>
            <a:r>
              <a:rPr lang="cs-CZ" sz="1600" dirty="0"/>
              <a:t> </a:t>
            </a:r>
            <a:r>
              <a:rPr lang="cs-CZ" sz="1600" dirty="0" err="1"/>
              <a:t>amet</a:t>
            </a:r>
            <a:r>
              <a:rPr lang="cs-CZ" sz="1600" dirty="0"/>
              <a:t> </a:t>
            </a:r>
            <a:r>
              <a:rPr lang="cs-CZ" sz="1600" dirty="0" err="1"/>
              <a:t>condimentum</a:t>
            </a:r>
            <a:r>
              <a:rPr lang="cs-CZ" sz="1600" dirty="0"/>
              <a:t> </a:t>
            </a:r>
            <a:r>
              <a:rPr lang="cs-CZ" sz="1600" dirty="0" err="1"/>
              <a:t>mauris</a:t>
            </a:r>
            <a:r>
              <a:rPr lang="cs-CZ" sz="1600" dirty="0"/>
              <a:t> </a:t>
            </a:r>
            <a:r>
              <a:rPr lang="cs-CZ" sz="1600" dirty="0" err="1"/>
              <a:t>congue</a:t>
            </a:r>
            <a:r>
              <a:rPr lang="cs-CZ" sz="1600" dirty="0"/>
              <a:t>. </a:t>
            </a:r>
            <a:r>
              <a:rPr lang="cs-CZ" sz="1600" dirty="0" err="1"/>
              <a:t>Suspendisse</a:t>
            </a:r>
            <a:r>
              <a:rPr lang="cs-CZ" sz="1600" dirty="0"/>
              <a:t> </a:t>
            </a:r>
            <a:r>
              <a:rPr lang="cs-CZ" sz="1600" dirty="0" err="1"/>
              <a:t>eu</a:t>
            </a:r>
            <a:r>
              <a:rPr lang="cs-CZ" sz="1600" dirty="0"/>
              <a:t> </a:t>
            </a:r>
            <a:r>
              <a:rPr lang="cs-CZ" sz="1600" dirty="0" err="1"/>
              <a:t>sollicitudin</a:t>
            </a:r>
            <a:r>
              <a:rPr lang="cs-CZ" sz="1600" dirty="0"/>
              <a:t> </a:t>
            </a:r>
            <a:r>
              <a:rPr lang="cs-CZ" sz="1600" dirty="0" err="1"/>
              <a:t>arcu</a:t>
            </a:r>
            <a:r>
              <a:rPr lang="cs-CZ" sz="1600" dirty="0"/>
              <a:t>. </a:t>
            </a:r>
            <a:r>
              <a:rPr lang="cs-CZ" sz="1600" dirty="0" err="1"/>
              <a:t>Maecenas</a:t>
            </a:r>
            <a:r>
              <a:rPr lang="cs-CZ" sz="1600" dirty="0"/>
              <a:t> </a:t>
            </a:r>
            <a:r>
              <a:rPr lang="cs-CZ" sz="1600" dirty="0" err="1"/>
              <a:t>elementum</a:t>
            </a:r>
            <a:r>
              <a:rPr lang="cs-CZ" sz="1600" dirty="0"/>
              <a:t> </a:t>
            </a:r>
            <a:r>
              <a:rPr lang="cs-CZ" sz="1600" dirty="0" err="1"/>
              <a:t>malesuada</a:t>
            </a:r>
            <a:r>
              <a:rPr lang="cs-CZ" sz="1600" dirty="0"/>
              <a:t> </a:t>
            </a:r>
            <a:r>
              <a:rPr lang="cs-CZ" sz="1600" dirty="0" err="1"/>
              <a:t>nisl</a:t>
            </a:r>
            <a:r>
              <a:rPr lang="cs-CZ" sz="1600" dirty="0"/>
              <a:t> vel </a:t>
            </a:r>
            <a:r>
              <a:rPr lang="cs-CZ" sz="1600" dirty="0" err="1"/>
              <a:t>sollicitudin</a:t>
            </a:r>
            <a:r>
              <a:rPr lang="cs-CZ" sz="1600" dirty="0"/>
              <a:t>. Vestibulum </a:t>
            </a:r>
            <a:r>
              <a:rPr lang="cs-CZ" sz="1600" dirty="0" err="1"/>
              <a:t>porttitor</a:t>
            </a:r>
            <a:r>
              <a:rPr lang="cs-CZ" sz="1600" dirty="0"/>
              <a:t> porta </a:t>
            </a:r>
            <a:r>
              <a:rPr lang="cs-CZ" sz="1600" dirty="0" err="1"/>
              <a:t>magna</a:t>
            </a:r>
            <a:r>
              <a:rPr lang="cs-CZ" sz="1600" dirty="0"/>
              <a:t> sed </a:t>
            </a:r>
            <a:r>
              <a:rPr lang="cs-CZ" sz="1600" dirty="0" err="1"/>
              <a:t>euismod</a:t>
            </a:r>
            <a:r>
              <a:rPr lang="cs-CZ" sz="1600" dirty="0"/>
              <a:t>. Donec </a:t>
            </a:r>
            <a:r>
              <a:rPr lang="cs-CZ" sz="1600" dirty="0" err="1"/>
              <a:t>sodales</a:t>
            </a:r>
            <a:r>
              <a:rPr lang="cs-CZ" sz="1600" dirty="0"/>
              <a:t> </a:t>
            </a:r>
            <a:r>
              <a:rPr lang="cs-CZ" sz="1600" dirty="0" err="1"/>
              <a:t>luctus</a:t>
            </a:r>
            <a:r>
              <a:rPr lang="cs-CZ" sz="1600" dirty="0"/>
              <a:t> </a:t>
            </a:r>
            <a:r>
              <a:rPr lang="cs-CZ" sz="1600" dirty="0" err="1"/>
              <a:t>lacus</a:t>
            </a:r>
            <a:r>
              <a:rPr lang="cs-CZ" sz="1600" dirty="0"/>
              <a:t> </a:t>
            </a:r>
            <a:r>
              <a:rPr lang="cs-CZ" sz="1600" dirty="0" err="1"/>
              <a:t>eu</a:t>
            </a:r>
            <a:r>
              <a:rPr lang="cs-CZ" sz="1600" dirty="0"/>
              <a:t> </a:t>
            </a:r>
            <a:r>
              <a:rPr lang="cs-CZ" sz="1600" dirty="0" err="1" smtClean="0"/>
              <a:t>mattis</a:t>
            </a:r>
            <a:r>
              <a:rPr lang="cs-CZ" sz="1600" dirty="0" smtClean="0"/>
              <a:t>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38088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469</Words>
  <Application>Microsoft Macintosh PowerPoint</Application>
  <PresentationFormat>Custom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architects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Východiská liečby hematologických  ochorení</dc:title>
  <dc:creator>sibirska</dc:creator>
  <cp:lastModifiedBy>peter white</cp:lastModifiedBy>
  <cp:revision>14</cp:revision>
  <dcterms:created xsi:type="dcterms:W3CDTF">2016-08-05T14:47:00Z</dcterms:created>
  <dcterms:modified xsi:type="dcterms:W3CDTF">2019-10-04T10:40:23Z</dcterms:modified>
</cp:coreProperties>
</file>